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2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0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699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511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8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43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17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2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77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754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77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105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65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688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398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608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54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4DED56F-61DE-420E-9A51-2DE1D8E1E06C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03.05.2020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55A0E92-65AB-44D2-8778-BD812EA49F20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36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2115353"/>
            <a:ext cx="8859033" cy="1194517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Изготовление панно «День Победы»</a:t>
            </a:r>
            <a:br>
              <a:rPr lang="ru-RU" sz="3600" b="1" i="1" dirty="0" smtClean="0"/>
            </a:br>
            <a:r>
              <a:rPr lang="ru-RU" sz="3600" b="1" i="1" dirty="0" smtClean="0"/>
              <a:t/>
            </a:r>
            <a:br>
              <a:rPr lang="ru-RU" sz="3600" b="1" i="1" dirty="0" smtClean="0"/>
            </a:br>
            <a:r>
              <a:rPr lang="ru-RU" sz="3600" b="1" i="1" dirty="0" smtClean="0"/>
              <a:t> Часть </a:t>
            </a:r>
            <a:r>
              <a:rPr lang="ru-RU" sz="3600" b="1" i="1" dirty="0" smtClean="0"/>
              <a:t>2</a:t>
            </a:r>
            <a:r>
              <a:rPr lang="ru-RU" sz="3600" b="1" i="1" dirty="0" smtClean="0"/>
              <a:t/>
            </a:r>
            <a:br>
              <a:rPr lang="ru-RU" sz="3600" b="1" i="1" dirty="0" smtClean="0"/>
            </a:br>
            <a:r>
              <a:rPr lang="ru-RU" sz="3600" b="1" i="1" dirty="0" smtClean="0"/>
              <a:t>Заполнение основы тканью</a:t>
            </a:r>
            <a:endParaRPr lang="ru-RU" sz="36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Пьянкова Галина Васильевна,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Педагог дополнительного образования,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МБОУ ДО Центр творчества «Мастер»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35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832" y="148200"/>
            <a:ext cx="11434550" cy="1096422"/>
          </a:xfrm>
        </p:spPr>
        <p:txBody>
          <a:bodyPr>
            <a:normAutofit/>
          </a:bodyPr>
          <a:lstStyle/>
          <a:p>
            <a:r>
              <a:rPr lang="ru-RU" sz="1800" cap="none" dirty="0" smtClean="0"/>
              <a:t>3. С ПОМОЩЬЮ ОТВЕРТКИ ДЕЛАЕМ УГЛУБЛЕНИЕ. </a:t>
            </a:r>
            <a:br>
              <a:rPr lang="ru-RU" sz="1800" cap="none" dirty="0" smtClean="0"/>
            </a:br>
            <a:r>
              <a:rPr lang="ru-RU" sz="1800" cap="none" dirty="0" smtClean="0"/>
              <a:t>Вводим отвертку в прорезь примерно на 3-4 мм</a:t>
            </a:r>
            <a:endParaRPr lang="ru-RU" sz="1800" cap="none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5"/>
          <a:stretch/>
        </p:blipFill>
        <p:spPr>
          <a:xfrm rot="5400000">
            <a:off x="-456096" y="2058549"/>
            <a:ext cx="5158410" cy="3530555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0"/>
          <a:stretch/>
        </p:blipFill>
        <p:spPr>
          <a:xfrm rot="5400000">
            <a:off x="3246323" y="2166216"/>
            <a:ext cx="5657566" cy="335976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64723" y="2241501"/>
            <a:ext cx="5596270" cy="314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98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6" t="-755" b="755"/>
          <a:stretch/>
        </p:blipFill>
        <p:spPr>
          <a:xfrm rot="5400000">
            <a:off x="-791286" y="1558365"/>
            <a:ext cx="6042420" cy="38299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9" r="25969"/>
          <a:stretch/>
        </p:blipFill>
        <p:spPr>
          <a:xfrm rot="5400000">
            <a:off x="4867455" y="1530695"/>
            <a:ext cx="3357352" cy="42811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77706" y="2419184"/>
            <a:ext cx="5216477" cy="2934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0549" y="452136"/>
            <a:ext cx="5636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Серединки цветочков углубляем острым концом </a:t>
            </a:r>
            <a:r>
              <a:rPr lang="ru-RU" dirty="0"/>
              <a:t>с</a:t>
            </a:r>
            <a:r>
              <a:rPr lang="ru-RU" dirty="0" smtClean="0"/>
              <a:t>теки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084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433947"/>
            <a:ext cx="8467986" cy="807999"/>
          </a:xfrm>
        </p:spPr>
        <p:txBody>
          <a:bodyPr>
            <a:normAutofit/>
          </a:bodyPr>
          <a:lstStyle/>
          <a:p>
            <a:r>
              <a:rPr lang="ru-RU" sz="1800" cap="none" dirty="0" smtClean="0"/>
              <a:t>4. ЗАПОЛНЯЕМ ОСНОВУ ТКАНЬЮ</a:t>
            </a:r>
            <a:endParaRPr lang="ru-RU" sz="1800" cap="none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141" y="1586552"/>
            <a:ext cx="7801472" cy="4388329"/>
          </a:xfrm>
        </p:spPr>
      </p:pic>
    </p:spTree>
    <p:extLst>
      <p:ext uri="{BB962C8B-B14F-4D97-AF65-F5344CB8AC3E}">
        <p14:creationId xmlns:p14="http://schemas.microsoft.com/office/powerpoint/2010/main" val="2365054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479" y="450377"/>
            <a:ext cx="11137414" cy="633735"/>
          </a:xfrm>
        </p:spPr>
        <p:txBody>
          <a:bodyPr>
            <a:normAutofit fontScale="90000"/>
          </a:bodyPr>
          <a:lstStyle/>
          <a:p>
            <a:r>
              <a:rPr lang="ru-RU" sz="1800" cap="none" dirty="0" smtClean="0"/>
              <a:t>Берем наши бумажные шаблоны и прикладываем на ткань. Маркером обводим шаблон и вырезаем. </a:t>
            </a:r>
            <a:endParaRPr lang="ru-RU" sz="1800" cap="none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8" r="5758"/>
          <a:stretch/>
        </p:blipFill>
        <p:spPr>
          <a:xfrm rot="5400000">
            <a:off x="-296071" y="1866035"/>
            <a:ext cx="5408959" cy="40815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2" r="7939"/>
          <a:stretch/>
        </p:blipFill>
        <p:spPr>
          <a:xfrm>
            <a:off x="4586606" y="2406004"/>
            <a:ext cx="4137191" cy="26972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65576" y="2275306"/>
            <a:ext cx="5445457" cy="30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54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406" y="242878"/>
            <a:ext cx="11226719" cy="589635"/>
          </a:xfrm>
        </p:spPr>
        <p:txBody>
          <a:bodyPr>
            <a:normAutofit fontScale="90000"/>
          </a:bodyPr>
          <a:lstStyle/>
          <a:p>
            <a:r>
              <a:rPr lang="ru-RU" sz="1800" cap="none" dirty="0" smtClean="0"/>
              <a:t>Детально заполняем основу, заполняя ткань в прорези с помощью отвертки.  На закруглениях делаем надрезы, чтобы ткань на морщинилась (рис. 1). Лишнюю ткань можно срезать ножницами (рис. 3)</a:t>
            </a:r>
            <a:endParaRPr lang="ru-RU" sz="1800" cap="none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/>
          <a:stretch/>
        </p:blipFill>
        <p:spPr>
          <a:xfrm rot="5400000">
            <a:off x="-446593" y="2030618"/>
            <a:ext cx="5475495" cy="359149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9664" y="2319371"/>
            <a:ext cx="5358201" cy="3013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r="20593"/>
          <a:stretch/>
        </p:blipFill>
        <p:spPr>
          <a:xfrm rot="16200000">
            <a:off x="7682608" y="1971271"/>
            <a:ext cx="4926846" cy="37101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261" y="1178276"/>
            <a:ext cx="777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6142" y="1178276"/>
            <a:ext cx="95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931387" y="1362942"/>
            <a:ext cx="76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4451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155" y="381820"/>
            <a:ext cx="8534400" cy="600820"/>
          </a:xfrm>
        </p:spPr>
        <p:txBody>
          <a:bodyPr>
            <a:normAutofit/>
          </a:bodyPr>
          <a:lstStyle/>
          <a:p>
            <a:r>
              <a:rPr lang="ru-RU" sz="1800" cap="none" dirty="0" smtClean="0"/>
              <a:t>По аналогичной схеме заполняем буквы</a:t>
            </a:r>
            <a:endParaRPr lang="ru-RU" sz="1800" cap="none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85220" y="2451796"/>
            <a:ext cx="5297230" cy="29796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41" y="2116254"/>
            <a:ext cx="5180084" cy="29137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05382" y="2416504"/>
            <a:ext cx="5422711" cy="305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271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156581"/>
            <a:ext cx="11532359" cy="726113"/>
          </a:xfrm>
        </p:spPr>
        <p:txBody>
          <a:bodyPr>
            <a:normAutofit/>
          </a:bodyPr>
          <a:lstStyle/>
          <a:p>
            <a:r>
              <a:rPr lang="ru-RU" sz="2000" cap="none" dirty="0" smtClean="0"/>
              <a:t>Заполняем цветочки и листики. В ходе работы я решила сделать листики из другой ткани. Так они выглядят более реалистичнее.</a:t>
            </a:r>
            <a:endParaRPr lang="ru-RU" sz="2000" cap="none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8" r="17716"/>
          <a:stretch/>
        </p:blipFill>
        <p:spPr>
          <a:xfrm rot="5400000">
            <a:off x="-208754" y="1482859"/>
            <a:ext cx="3601224" cy="294791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1" r="7763"/>
          <a:stretch/>
        </p:blipFill>
        <p:spPr>
          <a:xfrm rot="5400000">
            <a:off x="1615420" y="2910708"/>
            <a:ext cx="4612948" cy="2995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" r="14620"/>
          <a:stretch/>
        </p:blipFill>
        <p:spPr>
          <a:xfrm>
            <a:off x="4612943" y="1442530"/>
            <a:ext cx="4053385" cy="27909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" r="11684"/>
          <a:stretch/>
        </p:blipFill>
        <p:spPr>
          <a:xfrm rot="5400000">
            <a:off x="7298264" y="1820315"/>
            <a:ext cx="5442768" cy="378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2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600" y="2249099"/>
            <a:ext cx="8534400" cy="1507067"/>
          </a:xfrm>
        </p:spPr>
        <p:txBody>
          <a:bodyPr/>
          <a:lstStyle/>
          <a:p>
            <a:pPr algn="ctr"/>
            <a:r>
              <a:rPr lang="ru-RU" dirty="0" smtClean="0"/>
              <a:t>Продолжение следует…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95037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124</Words>
  <Application>Microsoft Office PowerPoint</Application>
  <PresentationFormat>Широкоэкранный</PresentationFormat>
  <Paragraphs>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Сектор</vt:lpstr>
      <vt:lpstr>Изготовление панно «День Победы»   Часть 2 Заполнение основы тканью</vt:lpstr>
      <vt:lpstr>3. С ПОМОЩЬЮ ОТВЕРТКИ ДЕЛАЕМ УГЛУБЛЕНИЕ.  Вводим отвертку в прорезь примерно на 3-4 мм</vt:lpstr>
      <vt:lpstr>Презентация PowerPoint</vt:lpstr>
      <vt:lpstr>4. ЗАПОЛНЯЕМ ОСНОВУ ТКАНЬЮ</vt:lpstr>
      <vt:lpstr>Берем наши бумажные шаблоны и прикладываем на ткань. Маркером обводим шаблон и вырезаем. </vt:lpstr>
      <vt:lpstr>Детально заполняем основу, заполняя ткань в прорези с помощью отвертки.  На закруглениях делаем надрезы, чтобы ткань на морщинилась (рис. 1). Лишнюю ткань можно срезать ножницами (рис. 3)</vt:lpstr>
      <vt:lpstr>По аналогичной схеме заполняем буквы</vt:lpstr>
      <vt:lpstr>Заполняем цветочки и листики. В ходе работы я решила сделать листики из другой ткани. Так они выглядят более реалистичнее.</vt:lpstr>
      <vt:lpstr>Продолжение следует…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Изготовление панно «День Победы»   Часть 2 Заполнение основы тканью</dc:title>
  <dc:creator>Педагог ДО</dc:creator>
  <cp:lastModifiedBy>Педагог ДО</cp:lastModifiedBy>
  <cp:revision>7</cp:revision>
  <dcterms:created xsi:type="dcterms:W3CDTF">2020-05-03T18:40:42Z</dcterms:created>
  <dcterms:modified xsi:type="dcterms:W3CDTF">2020-05-03T19:42:39Z</dcterms:modified>
</cp:coreProperties>
</file>